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3" r:id="rId3"/>
    <p:sldId id="291" r:id="rId4"/>
    <p:sldId id="284" r:id="rId5"/>
    <p:sldId id="268" r:id="rId6"/>
    <p:sldId id="261" r:id="rId7"/>
    <p:sldId id="266" r:id="rId8"/>
    <p:sldId id="269" r:id="rId9"/>
    <p:sldId id="265" r:id="rId10"/>
    <p:sldId id="292" r:id="rId11"/>
    <p:sldId id="285" r:id="rId12"/>
    <p:sldId id="276" r:id="rId13"/>
    <p:sldId id="272" r:id="rId14"/>
    <p:sldId id="273" r:id="rId15"/>
    <p:sldId id="274" r:id="rId16"/>
    <p:sldId id="275" r:id="rId17"/>
    <p:sldId id="277" r:id="rId18"/>
    <p:sldId id="278" r:id="rId19"/>
    <p:sldId id="280" r:id="rId20"/>
    <p:sldId id="287" r:id="rId21"/>
    <p:sldId id="290" r:id="rId22"/>
    <p:sldId id="26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FF0000"/>
    <a:srgbClr val="6699FF"/>
    <a:srgbClr val="00FF00"/>
    <a:srgbClr val="FF0066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1" autoAdjust="0"/>
    <p:restoredTop sz="89326" autoAdjust="0"/>
  </p:normalViewPr>
  <p:slideViewPr>
    <p:cSldViewPr>
      <p:cViewPr>
        <p:scale>
          <a:sx n="75" d="100"/>
          <a:sy n="75" d="100"/>
        </p:scale>
        <p:origin x="-118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2FBC0F-E948-4E01-BC77-CA8783DFA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7678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28C0BA-EEEC-4764-AFFD-FDB777533EC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1FA36D-A06B-4711-BCC5-479AAC3627F8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D0478-B121-4268-BAE9-90E44FFFA688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52D3-D1AB-4D28-8175-F2FCF68C1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D46E3-3FC4-4996-8D50-A55138D69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ED2A-6604-4505-84DE-53D62C942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544A0-840F-46CF-B266-B23A5C6F1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492E6-81BB-4650-B231-FED046DED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9CE6-7D45-423D-83A4-200E4C8B3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89937-1E8A-4E06-866E-F6E5AE32C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86CAA-8BF2-4DF5-BB85-4A2EAE810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01825-D4AA-4F76-B62A-755A876C8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7E3E-F2A7-4FF0-AB17-1897782A7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25737-658B-4EF3-9BAB-F29A31A6A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5E9EFF">
                <a:alpha val="68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93CB6C8-0BCF-4B97-B88E-C932DEA4A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пейза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971600" y="186606"/>
            <a:ext cx="77771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Наша </a:t>
            </a:r>
            <a:r>
              <a:rPr lang="ru-RU" sz="7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Родина </a:t>
            </a:r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– </a:t>
            </a:r>
          </a:p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Россия</a:t>
            </a:r>
            <a:endParaRPr lang="ru-RU" sz="7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09634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ясные зори, умытые росами,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русское поле с колосьями рослыми.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реки разливные в пламени синем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Тебя по-славянски назвали Россия.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С. </a:t>
            </a:r>
            <a:r>
              <a:rPr lang="ru-RU" dirty="0" err="1">
                <a:solidFill>
                  <a:schemeClr val="accent1">
                    <a:lumMod val="85000"/>
                  </a:schemeClr>
                </a:solidFill>
              </a:rPr>
              <a:t>Комратова</a:t>
            </a: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3081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68460665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4888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Ребята, еще у нашей Родины есть другие символы, по которым ее узнают во всем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4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6205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НАРОДНО-ДЕКОРАТИВНОЕ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(загадки)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316845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 игрушки не простые,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волшебно расписные,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Белоснежны, как березки,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Кружочки, клеточки, полоски –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Простой, казалось бы узор,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 отвести не в силах взор. </a:t>
            </a:r>
          </a:p>
        </p:txBody>
      </p:sp>
      <p:pic>
        <p:nvPicPr>
          <p:cNvPr id="4" name="Picture 6" descr="http://900igr.net/datai/iskusstvo/Dymkovskaja-igrushka.files/0010-014-Kumushki-na-lavoch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293096"/>
            <a:ext cx="1853467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5796136" y="5373216"/>
            <a:ext cx="2976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  <p:bldP spid="153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525963"/>
          </a:xfrm>
        </p:spPr>
        <p:txBody>
          <a:bodyPr/>
          <a:lstStyle/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Ростом разные подружки,</a:t>
            </a: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похожи друг на дружку,</a:t>
            </a: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 они сидят друг в дружке, 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этой молодице</a:t>
            </a: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Прячутся сестрицы.</a:t>
            </a: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Каждая сестрица –	</a:t>
            </a:r>
          </a:p>
          <a:p>
            <a:pPr algn="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меньшей – темница.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http://www.goldengrail.ru/i/big/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645024"/>
            <a:ext cx="3200899" cy="28327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6372200" y="5445224"/>
            <a:ext cx="15335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Матрёшка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  <p:bldP spid="163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Снежно – белая посуда, расскажи-ка: ты откуда?</a:t>
            </a:r>
          </a:p>
          <a:p>
            <a:pPr algn="ct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Видно, с севера пришла и цветами расцвела:</a:t>
            </a:r>
          </a:p>
          <a:p>
            <a:pPr algn="ctr"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Голубыми, синими, нежными, красивыми. </a:t>
            </a:r>
          </a:p>
        </p:txBody>
      </p:sp>
      <p:pic>
        <p:nvPicPr>
          <p:cNvPr id="4" name="Picture 12" descr="http://semyonfilippov.net/ru/gallery/2d-works/2011/gzh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645024"/>
            <a:ext cx="3840427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6444208" y="4293096"/>
            <a:ext cx="1002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Гжель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  <p:bldP spid="174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Чудо -  роспись - как ее нам не знать.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и жаркие кони, молодецкая стать.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такие букеты, что нельзя описать.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такие сюжеты, что ни в сказке сказать.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Желтый вечер, черный конь,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купавки, как огонь,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Птицы смотрят из ларца –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Чудо-роспись ……Городца!</a:t>
            </a:r>
          </a:p>
          <a:p>
            <a:endParaRPr lang="ru-RU" dirty="0" smtClean="0"/>
          </a:p>
        </p:txBody>
      </p:sp>
      <p:pic>
        <p:nvPicPr>
          <p:cNvPr id="4" name="Picture 16" descr="http://s013.radikal.ru/i325/1011/0f/661d1c6ce5ca.jpg"/>
          <p:cNvPicPr>
            <a:picLocks noChangeAspect="1" noChangeArrowheads="1"/>
          </p:cNvPicPr>
          <p:nvPr/>
        </p:nvPicPr>
        <p:blipFill>
          <a:blip r:embed="rId2" cstate="print"/>
          <a:srcRect l="8894" t="8435" r="9789" b="6866"/>
          <a:stretch>
            <a:fillRect/>
          </a:stretch>
        </p:blipFill>
        <p:spPr bwMode="auto">
          <a:xfrm>
            <a:off x="179512" y="3212976"/>
            <a:ext cx="2376264" cy="348926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Юлия\Desktop\xocfhcbgf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642627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48064" y="2924944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Какое дерево является символом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910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Россия – это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многонациональная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страна!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национальности в ней проживают? (русские, татары,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армяне, башкиры, чуваши, чеченцы, якуты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 др. национальности).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60" t="28470" r="25895" b="9567"/>
          <a:stretch>
            <a:fillRect/>
          </a:stretch>
        </p:blipFill>
        <p:spPr>
          <a:xfrm>
            <a:off x="1403648" y="1844824"/>
            <a:ext cx="6408712" cy="483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055502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96752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пословицы о дружбе вы знаете?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2406877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Новых друзей наживай, а старых не забывай.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,гроза, грозись, а мы – друг за друга держись.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за всех и все за одного.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имей сто рублей, а имей сто друзей.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друга – ищи, а нашел – береги.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8461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2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_57786_6cc24f37_XL"/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/>
          <a:stretch>
            <a:fillRect/>
          </a:stretch>
        </p:blipFill>
        <p:spPr bwMode="auto">
          <a:xfrm>
            <a:off x="144016" y="2492896"/>
            <a:ext cx="8892480" cy="41745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Россия - это огромная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страна!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Одна из самых больших в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</a:pPr>
            <a:r>
              <a:rPr lang="ru-RU" sz="2000" dirty="0">
                <a:solidFill>
                  <a:srgbClr val="0000FF"/>
                </a:solidFill>
              </a:rPr>
              <a:t>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Чтобы добраться с одного конца на другой на поезде надо ехать 7 дней – неделю, а на самолете лететь почти </a:t>
            </a:r>
            <a:r>
              <a:rPr lang="ru-RU" sz="2000" dirty="0" smtClean="0">
                <a:solidFill>
                  <a:srgbClr val="0000FF"/>
                </a:solidFill>
              </a:rPr>
              <a:t>сутки.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птицы в вышине,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рыбы в глубине,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Дружит с небом океан,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дети разных стран.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солнце и весна,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звезды и луна,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в море корабли,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дети всей Земли.   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(В.Викторов)</a:t>
            </a:r>
          </a:p>
          <a:p>
            <a:pPr algn="ctr">
              <a:buNone/>
            </a:pP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Очень много слов на свете,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Как снежинок  у зимы,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Но возьмем, к примеру, эти :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Слово «Я» и слово «Мы».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«Я» на свете одиноко,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«Я» не очень много прока.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Одному или одной трудно справиться с бедой.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Слово «Мы» сильней, чем «Я».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Семья, и мы – Друзья!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Мы – Народ, и мы – Едины,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Вместе мы непобедимы !!! 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 В. Орлов)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2276872"/>
            <a:ext cx="914400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Если мы живем в России, как нас всех можно назвать одним словом?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65104"/>
            <a:ext cx="6908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МЫ – РОССИЯНЕ!!!</a:t>
            </a:r>
            <a:endParaRPr lang="ru-RU" sz="5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 ДОМ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карте мира не найдешь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Тот дом, в котором ты живешь,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даже улицы родной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 не найдем на карте той.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 мы всегда на ней найдем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Свою страну – наш общий дом.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(В.Степанов)</a:t>
            </a:r>
          </a:p>
          <a:p>
            <a:pPr>
              <a:buNone/>
            </a:pPr>
            <a:endParaRPr lang="ru-RU" sz="5400" dirty="0" smtClean="0"/>
          </a:p>
          <a:p>
            <a:pPr marL="0" indent="0" algn="ctr">
              <a:buNone/>
            </a:pP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427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648"/>
            <a:ext cx="9144000" cy="45259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Наша Родина – Россия.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Страна, в которой мы родились, живём.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Родина у каждого человека одна!</a:t>
            </a:r>
          </a:p>
          <a:p>
            <a:pPr algn="ctr" eaLnBrk="1" hangingPunct="1">
              <a:buFontTx/>
              <a:buNone/>
            </a:pPr>
            <a:endParaRPr lang="ru-RU" sz="4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Как называется столица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Картинка 36 из 2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971600" y="548680"/>
            <a:ext cx="6985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Москва – столица России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1331640" y="1196752"/>
            <a:ext cx="51133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площадь</a:t>
            </a:r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башни Кремля,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сердце России,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Которое любит </a:t>
            </a:r>
            <a:r>
              <a:rPr lang="ru-RU" sz="2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тебя.</a:t>
            </a:r>
            <a:endParaRPr lang="ru-RU" sz="2400" b="1" dirty="0">
              <a:solidFill>
                <a:schemeClr val="accent4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Символы России</a:t>
            </a:r>
          </a:p>
        </p:txBody>
      </p:sp>
      <p:pic>
        <p:nvPicPr>
          <p:cNvPr id="4" name="Picture 3" descr="C:\Documents and Settings\Admin\Рабочий стол\j0400812-1213084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2952750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Admin\Рабочий стол\9785714009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4633" y="2924944"/>
            <a:ext cx="2592387" cy="2735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Admin\Рабочий стол\3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7383" y="2924944"/>
            <a:ext cx="2376487" cy="280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95536" y="1412776"/>
            <a:ext cx="82089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относится к символам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32037"/>
            <a:ext cx="91440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Кто является президентом Российской Федерации?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 России В.В.Путин</a:t>
            </a:r>
          </a:p>
        </p:txBody>
      </p:sp>
      <p:pic>
        <p:nvPicPr>
          <p:cNvPr id="9219" name="Picture 7" descr="putin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4105275" cy="5040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549</Words>
  <Application>Microsoft Office PowerPoint</Application>
  <PresentationFormat>Экран (4:3)</PresentationFormat>
  <Paragraphs>97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Символы России</vt:lpstr>
      <vt:lpstr>Слайд 8</vt:lpstr>
      <vt:lpstr>Президент России В.В.Путин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Россия – это многонациональная страна!   Какие национальности в ней проживают? (русские, татары, армяне, башкиры, чуваши, чеченцы, якуты и  др. национальности). </vt:lpstr>
      <vt:lpstr>Какие пословицы о дружбе вы знаете?</vt:lpstr>
      <vt:lpstr>Слайд 20</vt:lpstr>
      <vt:lpstr>Слайд 21</vt:lpstr>
      <vt:lpstr>Слайд 22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Sveta</cp:lastModifiedBy>
  <cp:revision>40</cp:revision>
  <dcterms:created xsi:type="dcterms:W3CDTF">2013-02-05T20:37:06Z</dcterms:created>
  <dcterms:modified xsi:type="dcterms:W3CDTF">2022-12-12T18:16:56Z</dcterms:modified>
</cp:coreProperties>
</file>